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60" r:id="rId4"/>
    <p:sldId id="261" r:id="rId5"/>
    <p:sldId id="262" r:id="rId6"/>
    <p:sldId id="266" r:id="rId7"/>
    <p:sldId id="263" r:id="rId8"/>
    <p:sldId id="264" r:id="rId9"/>
    <p:sldId id="265" r:id="rId10"/>
    <p:sldId id="274" r:id="rId11"/>
    <p:sldId id="275" r:id="rId12"/>
    <p:sldId id="273" r:id="rId13"/>
    <p:sldId id="268" r:id="rId14"/>
    <p:sldId id="269" r:id="rId15"/>
  </p:sldIdLst>
  <p:sldSz cx="12192000" cy="6858000"/>
  <p:notesSz cx="6858000" cy="9144000"/>
  <p:custDataLst>
    <p:tags r:id="rId1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9" Type="http://schemas.openxmlformats.org/officeDocument/2006/relationships/tags" Target="tags/tag4.xml"/><Relationship Id="rId18" Type="http://schemas.openxmlformats.org/officeDocument/2006/relationships/tableStyles" Target="tableStyles.xml"/><Relationship Id="rId17" Type="http://schemas.openxmlformats.org/officeDocument/2006/relationships/viewProps" Target="viewProps.xml"/><Relationship Id="rId16" Type="http://schemas.openxmlformats.org/officeDocument/2006/relationships/presProps" Target="presProps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5.png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tags" Target="../tags/tag3.xml"/><Relationship Id="rId4" Type="http://schemas.openxmlformats.org/officeDocument/2006/relationships/image" Target="../media/image6.png"/><Relationship Id="rId3" Type="http://schemas.openxmlformats.org/officeDocument/2006/relationships/tags" Target="../tags/tag2.xml"/><Relationship Id="rId2" Type="http://schemas.openxmlformats.org/officeDocument/2006/relationships/image" Target="../media/image5.png"/><Relationship Id="rId1" Type="http://schemas.openxmlformats.org/officeDocument/2006/relationships/tags" Target="../tags/tag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6" Type="http://schemas.microsoft.com/office/2007/relationships/media" Target="../media/media2.mp4"/><Relationship Id="rId5" Type="http://schemas.openxmlformats.org/officeDocument/2006/relationships/video" Target="../media/media2.mp4"/><Relationship Id="rId4" Type="http://schemas.openxmlformats.org/officeDocument/2006/relationships/image" Target="../media/image14.png"/><Relationship Id="rId3" Type="http://schemas.microsoft.com/office/2007/relationships/media" Target="../media/media1.mp4"/><Relationship Id="rId2" Type="http://schemas.openxmlformats.org/officeDocument/2006/relationships/video" Target="../media/media1.mp4"/><Relationship Id="rId1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66975" y="1361440"/>
            <a:ext cx="1770380" cy="26149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8540" y="841375"/>
            <a:ext cx="1570355" cy="321056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903595" y="703580"/>
            <a:ext cx="5832475" cy="3869690"/>
          </a:xfrm>
          <a:prstGeom prst="rect">
            <a:avLst/>
          </a:prstGeom>
        </p:spPr>
        <p:txBody>
          <a:bodyPr>
            <a:noAutofit/>
          </a:bodyPr>
          <a:p>
            <a:r>
              <a:rPr lang="en-US" altLang="zh-CN" sz="1200" b="1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Model:</a:t>
            </a:r>
            <a:r>
              <a:rPr lang="en-US" altLang="zh-CN" sz="12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 MR9000 </a:t>
            </a:r>
            <a:endParaRPr lang="en-US" altLang="zh-CN" sz="120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en-US" altLang="zh-CN" sz="1200" b="1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Material:</a:t>
            </a:r>
            <a:r>
              <a:rPr lang="en-US" altLang="zh-CN" sz="12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 The shell is made of nylon + fiberglass, with high strength and heat resistance, capable of withstanding impacts and abrasion, ensuring stable operation.</a:t>
            </a:r>
            <a:endParaRPr lang="en-US" altLang="zh-CN" sz="120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en-US" altLang="zh-CN" sz="1200" b="1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Working hours: </a:t>
            </a:r>
            <a:r>
              <a:rPr lang="en-US" altLang="zh-CN" sz="12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single sides 12h, double sides 5h </a:t>
            </a:r>
            <a:endParaRPr lang="en-US" altLang="zh-CN" sz="120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en-US" altLang="zh-CN" sz="1200" b="1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Battery capacity:</a:t>
            </a:r>
            <a:r>
              <a:rPr lang="en-US" altLang="zh-CN" sz="12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 2x4500mAh 21700, long-lasting battery life </a:t>
            </a:r>
            <a:endParaRPr lang="en-US" altLang="zh-CN" sz="120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en-US" altLang="zh-CN" sz="1200" b="1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Waterproof grade:</a:t>
            </a:r>
            <a:r>
              <a:rPr lang="en-US" altLang="zh-CN" sz="12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 IP5 (but real Featuring nano- coating on all charging ports,can put into water 30mins) </a:t>
            </a:r>
            <a:endParaRPr lang="en-US" altLang="zh-CN" sz="120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en-US" altLang="zh-CN" sz="12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Heating plate: </a:t>
            </a:r>
            <a:r>
              <a:rPr lang="en-US" altLang="zh-CN" sz="12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2pcs of MCH (Uniform heating, can reach the standard temperature)</a:t>
            </a:r>
            <a:br>
              <a:rPr lang="en-US" altLang="zh-CN" sz="12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</a:br>
            <a:r>
              <a:rPr lang="en-US" altLang="zh-CN" sz="12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Heating temperature:</a:t>
            </a:r>
            <a:r>
              <a:rPr lang="en-US" altLang="zh-CN" sz="12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160℃</a:t>
            </a:r>
            <a:endParaRPr lang="en-US" altLang="zh-CN" sz="12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en-US" altLang="zh-CN" sz="1200" b="1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Power Input:</a:t>
            </a:r>
            <a:r>
              <a:rPr lang="en-US" altLang="zh-CN" sz="12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 5V/2A </a:t>
            </a:r>
            <a:endParaRPr lang="en-US" altLang="zh-CN" sz="120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en-US" altLang="zh-CN" sz="1200" b="1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Rated Power:</a:t>
            </a:r>
            <a:r>
              <a:rPr lang="en-US" altLang="zh-CN" sz="12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 11W </a:t>
            </a:r>
            <a:endParaRPr lang="en-US" altLang="zh-CN" sz="120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en-US" altLang="zh-CN" sz="1200" b="1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Output Voltage:</a:t>
            </a:r>
            <a:r>
              <a:rPr lang="en-US" altLang="zh-CN" sz="12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 4.2V/5A </a:t>
            </a:r>
            <a:endParaRPr lang="en-US" altLang="zh-CN" sz="120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en-US" altLang="zh-CN" sz="1200" b="1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Rated Current: </a:t>
            </a:r>
            <a:r>
              <a:rPr lang="en-US" altLang="zh-CN" sz="12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5A</a:t>
            </a:r>
            <a:endParaRPr lang="en-US" altLang="zh-CN" sz="120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en-US" altLang="zh-CN" sz="1200" b="1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Waterproof Rate: </a:t>
            </a:r>
            <a:r>
              <a:rPr lang="en-US" altLang="zh-CN" sz="12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IP5</a:t>
            </a:r>
            <a:endParaRPr lang="en-US" altLang="zh-CN" sz="1200" b="1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en-US" altLang="zh-CN" sz="1200" b="1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3-in-1 Functions: </a:t>
            </a:r>
            <a:r>
              <a:rPr lang="en-US" altLang="zh-CN" sz="12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Mosquito repeller, flashlight, andpower bank (capable of charging 4 iPhones).</a:t>
            </a:r>
            <a:endParaRPr lang="en-US" altLang="zh-CN" sz="120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en-US" altLang="zh-CN" sz="1200" b="1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Portable and compact design:</a:t>
            </a:r>
            <a:r>
              <a:rPr lang="en-US" altLang="zh-CN" sz="12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 only 263.7g andequipped with hanging ropes for easy carrying. Dul-sided Heating, sparete control each side </a:t>
            </a:r>
            <a:endParaRPr lang="en-US" altLang="zh-CN" sz="120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en-US" altLang="zh-CN" sz="1200" b="1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Max compatible mosquito Repellent tablet size:</a:t>
            </a:r>
            <a:r>
              <a:rPr lang="en-US" altLang="zh-CN" sz="12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4.85*3.45x0.2cm</a:t>
            </a:r>
            <a:endParaRPr lang="en-US" altLang="zh-CN" sz="120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en-US" altLang="zh-CN" sz="1200" b="1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Effective range:</a:t>
            </a:r>
            <a:r>
              <a:rPr lang="en-US" altLang="zh-CN" sz="12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3-9 square meters, starting to take effect within 15 minutes</a:t>
            </a:r>
            <a:endParaRPr lang="en-US" altLang="zh-CN" sz="120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en-US" altLang="zh-CN" sz="1200" b="1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Suitable  scenario: </a:t>
            </a:r>
            <a:r>
              <a:rPr lang="en-US" altLang="zh-CN" sz="12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Camping,hiking, climbing,fishing outdoor</a:t>
            </a:r>
            <a:endParaRPr lang="en-US" altLang="zh-CN" sz="120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653030" y="181610"/>
            <a:ext cx="7582535" cy="521970"/>
          </a:xfrm>
          <a:prstGeom prst="rect">
            <a:avLst/>
          </a:prstGeom>
        </p:spPr>
        <p:txBody>
          <a:bodyPr wrap="square">
            <a:spAutoFit/>
          </a:bodyPr>
          <a:p>
            <a:pPr algn="ctr"/>
            <a:r>
              <a:rPr lang="en-US" altLang="zh-CN" sz="2800" b="1">
                <a:solidFill>
                  <a:srgbClr val="000000"/>
                </a:solidFill>
                <a:latin typeface="等线" panose="02010600030101010101" charset="-122"/>
                <a:ea typeface="等线" panose="02010600030101010101" charset="-122"/>
              </a:rPr>
              <a:t>Outdoor Electronic Mosquito Repeller</a:t>
            </a:r>
            <a:endParaRPr lang="en-US" altLang="zh-CN" sz="2800" b="1">
              <a:solidFill>
                <a:srgbClr val="000000"/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68605" y="4052570"/>
            <a:ext cx="5311775" cy="252603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>
              <a:buNone/>
            </a:pPr>
            <a:r>
              <a:rPr lang="en-US" altLang="zh-CN" sz="12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Item no.:</a:t>
            </a:r>
            <a:r>
              <a:rPr lang="zh-CN" altLang="zh-CN" sz="12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12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MR9000</a:t>
            </a:r>
            <a:endParaRPr lang="en-US" sz="1200" b="1" dirty="0" smtClean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>
              <a:buNone/>
            </a:pPr>
            <a:r>
              <a:rPr lang="en-US" altLang="zh-CN" sz="12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Product size: 14.6x5.4x3cm</a:t>
            </a:r>
            <a:r>
              <a:rPr sz="12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endParaRPr sz="1200" b="1" dirty="0" smtClean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>
              <a:buNone/>
            </a:pPr>
            <a:r>
              <a:rPr lang="en-US" altLang="zh-CN" sz="12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QTY/</a:t>
            </a:r>
            <a:r>
              <a:rPr lang="en-US" sz="12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C</a:t>
            </a:r>
            <a:r>
              <a:rPr lang="en-US" altLang="zh-CN" sz="12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olor Box Size:  1pc product /1pc color box  </a:t>
            </a:r>
            <a:endParaRPr sz="1200" b="1" dirty="0" smtClean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en-US" sz="12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C</a:t>
            </a:r>
            <a:r>
              <a:rPr lang="en-US" altLang="zh-CN" sz="12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olor Box Size: 20.3x9x5cm (hanger hole on the top)</a:t>
            </a:r>
            <a:endParaRPr lang="en-US" altLang="zh-CN" sz="1200" b="1" dirty="0" smtClean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en-US" altLang="zh-CN" sz="12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Inner carton size:  20.3x9x5cm / 6pcs color box in 1 inner carton  </a:t>
            </a:r>
            <a:endParaRPr sz="1200" b="1" dirty="0" smtClean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12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Outer Carton</a:t>
            </a:r>
            <a:r>
              <a:rPr lang="en-US" altLang="zh-CN" sz="12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Size:28x36x33cm / 6pcs inner carton in 1 outer carton  ) </a:t>
            </a:r>
            <a:endParaRPr lang="en-US" altLang="zh-CN" sz="1200" b="1" dirty="0" smtClean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marL="0" indent="0">
              <a:buNone/>
            </a:pPr>
            <a:r>
              <a:rPr lang="en-US" altLang="zh-CN" sz="12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NW of product:0.366kgs</a:t>
            </a:r>
            <a:endParaRPr lang="en-US" altLang="zh-CN" sz="1200" b="1" dirty="0" smtClean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marL="0" indent="0">
              <a:buNone/>
            </a:pPr>
            <a:r>
              <a:rPr lang="en-US" altLang="zh-CN" sz="12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GW of 1 carton: 13.5kgs   </a:t>
            </a:r>
            <a:endParaRPr lang="en-US" altLang="zh-CN" sz="1200" b="1" dirty="0" smtClean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en-US" altLang="zh-CN" sz="12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                20GP:  33768Pcs product</a:t>
            </a:r>
            <a:endParaRPr lang="en-US" altLang="zh-CN" sz="1200" b="1" dirty="0" smtClean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en-US" altLang="zh-CN" sz="12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                40GP: 68292Pcs product</a:t>
            </a:r>
            <a:endParaRPr lang="en-US" altLang="zh-CN" sz="1200" b="1" dirty="0" smtClean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en-US" altLang="zh-CN" sz="12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                40HQ: 78912Pcs product</a:t>
            </a:r>
            <a:endParaRPr lang="en-US" altLang="zh-CN" sz="1200" b="1" dirty="0" smtClean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>
              <a:buNone/>
            </a:pPr>
            <a:r>
              <a:rPr lang="zh-CN" altLang="en-US" sz="12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　　　　</a:t>
            </a:r>
            <a:r>
              <a:rPr lang="en-US" altLang="zh-CN" sz="12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 45HQ: 89280Pcs product</a:t>
            </a:r>
            <a:endParaRPr lang="en-US" altLang="zh-CN" sz="12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716915" y="0"/>
            <a:ext cx="6289040" cy="126936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4000"/>
              <a:t>5 Stars Reviews</a:t>
            </a:r>
            <a:endParaRPr lang="en-US" altLang="zh-CN" sz="4000"/>
          </a:p>
        </p:txBody>
      </p:sp>
      <p:pic>
        <p:nvPicPr>
          <p:cNvPr id="3" name="图片 2" descr="5星好评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9705" y="775970"/>
            <a:ext cx="4742180" cy="3309620"/>
          </a:xfrm>
          <a:prstGeom prst="rect">
            <a:avLst/>
          </a:prstGeom>
        </p:spPr>
      </p:pic>
      <p:pic>
        <p:nvPicPr>
          <p:cNvPr id="4" name="图片 3" descr="5 star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205" y="4279265"/>
            <a:ext cx="5979795" cy="2223770"/>
          </a:xfrm>
          <a:prstGeom prst="rect">
            <a:avLst/>
          </a:prstGeom>
        </p:spPr>
      </p:pic>
      <p:pic>
        <p:nvPicPr>
          <p:cNvPr id="6" name="图片 5" descr="5 star (2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8890" y="234950"/>
            <a:ext cx="5375275" cy="651637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155700" y="613410"/>
            <a:ext cx="406400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400"/>
              <a:t>Patent</a:t>
            </a:r>
            <a:endParaRPr lang="en-US" altLang="zh-CN" sz="4400"/>
          </a:p>
        </p:txBody>
      </p:sp>
      <p:pic>
        <p:nvPicPr>
          <p:cNvPr id="3" name="图片 2" descr="驱蚊器实用新型专利证书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885180" y="1920240"/>
            <a:ext cx="3187700" cy="4742815"/>
          </a:xfrm>
          <a:prstGeom prst="rect">
            <a:avLst/>
          </a:prstGeom>
        </p:spPr>
      </p:pic>
      <p:pic>
        <p:nvPicPr>
          <p:cNvPr id="4" name="图片 3" descr="驱蚊器外观专利证书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3325" y="1920240"/>
            <a:ext cx="3362960" cy="478853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258570" y="1420495"/>
            <a:ext cx="3232150" cy="46164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/>
              <a:t>Design Patent</a:t>
            </a:r>
            <a:endParaRPr lang="en-US" altLang="zh-CN"/>
          </a:p>
        </p:txBody>
      </p:sp>
      <p:sp>
        <p:nvSpPr>
          <p:cNvPr id="6" name="文本框 5"/>
          <p:cNvSpPr txBox="1"/>
          <p:nvPr/>
        </p:nvSpPr>
        <p:spPr>
          <a:xfrm>
            <a:off x="5956935" y="140017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utility model patent</a:t>
            </a:r>
            <a:endParaRPr lang="zh-CN" alt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699135" y="259715"/>
            <a:ext cx="5130800" cy="7562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4400"/>
              <a:t>Certification</a:t>
            </a:r>
            <a:endParaRPr lang="en-US" altLang="zh-CN" sz="4400"/>
          </a:p>
        </p:txBody>
      </p:sp>
      <p:pic>
        <p:nvPicPr>
          <p:cNvPr id="7" name="图片 6" descr="CE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48970" y="1659890"/>
            <a:ext cx="2595880" cy="3666490"/>
          </a:xfrm>
          <a:prstGeom prst="rect">
            <a:avLst/>
          </a:prstGeom>
        </p:spPr>
      </p:pic>
      <p:pic>
        <p:nvPicPr>
          <p:cNvPr id="8" name="图片 7" descr="EPA-USA-Mosquito repeller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30335" y="1522095"/>
            <a:ext cx="3161665" cy="3700780"/>
          </a:xfrm>
          <a:prstGeom prst="rect">
            <a:avLst/>
          </a:prstGeom>
        </p:spPr>
      </p:pic>
      <p:pic>
        <p:nvPicPr>
          <p:cNvPr id="9" name="图片 8" descr="FCC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1730" y="1572895"/>
            <a:ext cx="2644140" cy="3700780"/>
          </a:xfrm>
          <a:prstGeom prst="rect">
            <a:avLst/>
          </a:prstGeom>
        </p:spPr>
      </p:pic>
      <p:pic>
        <p:nvPicPr>
          <p:cNvPr id="10" name="图片 9" descr="ROHS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2640" y="1659890"/>
            <a:ext cx="2599055" cy="366649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648970" y="1153795"/>
            <a:ext cx="2240915" cy="35242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/>
              <a:t>CE</a:t>
            </a:r>
            <a:endParaRPr lang="en-US" altLang="zh-CN"/>
          </a:p>
        </p:txBody>
      </p:sp>
      <p:sp>
        <p:nvSpPr>
          <p:cNvPr id="12" name="文本框 11"/>
          <p:cNvSpPr txBox="1"/>
          <p:nvPr/>
        </p:nvSpPr>
        <p:spPr>
          <a:xfrm>
            <a:off x="3342640" y="1204595"/>
            <a:ext cx="2599690" cy="3302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/>
              <a:t>ROHS</a:t>
            </a:r>
            <a:endParaRPr lang="en-US" altLang="zh-CN"/>
          </a:p>
        </p:txBody>
      </p:sp>
      <p:sp>
        <p:nvSpPr>
          <p:cNvPr id="14" name="文本框 13"/>
          <p:cNvSpPr txBox="1"/>
          <p:nvPr/>
        </p:nvSpPr>
        <p:spPr>
          <a:xfrm>
            <a:off x="6353175" y="1166495"/>
            <a:ext cx="2310765" cy="2736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/>
              <a:t>FCC</a:t>
            </a:r>
            <a:endParaRPr lang="en-US" altLang="zh-CN"/>
          </a:p>
        </p:txBody>
      </p:sp>
      <p:sp>
        <p:nvSpPr>
          <p:cNvPr id="15" name="文本框 14"/>
          <p:cNvSpPr txBox="1"/>
          <p:nvPr/>
        </p:nvSpPr>
        <p:spPr>
          <a:xfrm>
            <a:off x="9204960" y="1141095"/>
            <a:ext cx="2451100" cy="2997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/>
              <a:t>EPA-USA</a:t>
            </a:r>
            <a:endParaRPr lang="en-US" altLang="zh-CN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895350" y="483870"/>
            <a:ext cx="4712335" cy="5207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4400"/>
              <a:t>Test records</a:t>
            </a:r>
            <a:endParaRPr lang="en-US" altLang="zh-CN" sz="440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5350" y="1321435"/>
            <a:ext cx="10591800" cy="35814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8" name="图片 1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4465" y="173355"/>
            <a:ext cx="11920855" cy="634555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12470" y="170815"/>
            <a:ext cx="10515600" cy="1325563"/>
          </a:xfrm>
        </p:spPr>
        <p:txBody>
          <a:bodyPr/>
          <a:p>
            <a:r>
              <a:rPr lang="en-US" altLang="zh-CN"/>
              <a:t>Dual side heating technology</a:t>
            </a:r>
            <a:endParaRPr lang="en-US" altLang="zh-CN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r>
              <a:rPr lang="en-US" altLang="zh-CN"/>
              <a:t>Heating pricinple:Dual side indivisual heating</a:t>
            </a:r>
            <a:endParaRPr lang="en-US" altLang="zh-CN"/>
          </a:p>
          <a:p>
            <a:pPr marL="0" indent="0" algn="l">
              <a:buNone/>
            </a:pPr>
            <a:r>
              <a:rPr lang="en-US" altLang="zh-CN" sz="2000"/>
              <a:t>    It adopt two sides indivisual control heating way. Each side</a:t>
            </a:r>
            <a:r>
              <a:rPr lang="en-US" altLang="zh-CN"/>
              <a:t> </a:t>
            </a:r>
            <a:r>
              <a:rPr lang="en-US" altLang="zh-CN" sz="2000"/>
              <a:t>can be controlled seperately by customer using choose. It use 2 pcs seperated MCH Ceramic heating sheet to make the heating teperature reach to 160degree. So that it can make the tablet totally burned. </a:t>
            </a:r>
            <a:r>
              <a:rPr lang="en-US" altLang="zh-CN" sz="2000">
                <a:sym typeface="+mn-ea"/>
              </a:rPr>
              <a:t>No open flame,Safe and environmentally friendly, rechargeable</a:t>
            </a:r>
            <a:endParaRPr lang="en-US" altLang="zh-CN" sz="2000"/>
          </a:p>
          <a:p>
            <a:pPr marL="0" indent="0">
              <a:buNone/>
            </a:pPr>
            <a:endParaRPr lang="en-US" altLang="zh-CN" sz="2000"/>
          </a:p>
        </p:txBody>
      </p:sp>
      <p:pic>
        <p:nvPicPr>
          <p:cNvPr id="4" name="图片 3" descr="C:/Users/Hixct/Desktop/钉钉群资料/Jorge/防蚊器亚马逊/A+/A+大图2.jpgA+大图2"/>
          <p:cNvPicPr>
            <a:picLocks noChangeAspect="1"/>
          </p:cNvPicPr>
          <p:nvPr/>
        </p:nvPicPr>
        <p:blipFill>
          <a:blip r:embed="rId1"/>
          <a:srcRect t="2" b="2"/>
          <a:stretch>
            <a:fillRect/>
          </a:stretch>
        </p:blipFill>
        <p:spPr>
          <a:xfrm>
            <a:off x="999490" y="3635375"/>
            <a:ext cx="6626225" cy="271589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7625715" y="4122420"/>
            <a:ext cx="3538855" cy="26365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/>
              <a:t>Each side has a switch control</a:t>
            </a:r>
            <a:endParaRPr lang="en-US" altLang="zh-CN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/>
              <a:t>When using a single side,12+h of protection</a:t>
            </a:r>
            <a:endParaRPr lang="en-US" altLang="zh-CN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/>
              <a:t>When using both sides,Gain greater protection range,5 </a:t>
            </a:r>
            <a:r>
              <a:rPr lang="en-US" altLang="en-US"/>
              <a:t>½</a:t>
            </a:r>
            <a:r>
              <a:rPr lang="en-US" altLang="zh-CN"/>
              <a:t> h of protection.</a:t>
            </a:r>
            <a:endParaRPr lang="en-US" altLang="zh-CN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/>
              <a:t>Product Advantage	</a:t>
            </a:r>
            <a:endParaRPr lang="en-US" altLang="zh-CN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r>
              <a:rPr lang="en-US" altLang="zh-CN"/>
              <a:t>Tablet size: </a:t>
            </a:r>
            <a:r>
              <a:rPr lang="en-US" altLang="zh-CN">
                <a:sym typeface="+mn-ea"/>
              </a:rPr>
              <a:t>4.85x3.45x0.2cm</a:t>
            </a:r>
            <a:endParaRPr lang="en-US" altLang="zh-CN"/>
          </a:p>
          <a:p>
            <a:pPr marL="0" indent="0">
              <a:buNone/>
            </a:pP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Compatible with all brands and sizes of mosquito repellent tablets </a:t>
            </a:r>
            <a:endParaRPr lang="en-US" altLang="zh-CN"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endParaRPr lang="en-US" altLang="zh-CN" sz="2000"/>
          </a:p>
        </p:txBody>
      </p:sp>
      <p:pic>
        <p:nvPicPr>
          <p:cNvPr id="27" name="图片 2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7195820" y="3056255"/>
            <a:ext cx="1385570" cy="312102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262380" y="3337560"/>
            <a:ext cx="1527175" cy="1130935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4164687" y="3224530"/>
            <a:ext cx="1656000" cy="1356576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/>
              <a:t>Effective range</a:t>
            </a:r>
            <a:endParaRPr lang="en-US" altLang="zh-CN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pPr marL="0" indent="0">
              <a:buNone/>
            </a:pPr>
            <a:r>
              <a:rPr lang="en-US" altLang="zh-CN" sz="2400"/>
              <a:t>1.Single heating: it can reach to 3-5 square meters.</a:t>
            </a:r>
            <a:endParaRPr lang="en-US" altLang="zh-CN" sz="2400"/>
          </a:p>
          <a:p>
            <a:pPr marL="0" indent="0">
              <a:buNone/>
            </a:pPr>
            <a:r>
              <a:rPr lang="en-US" altLang="zh-CN" sz="2400"/>
              <a:t>2.Dual side heating:it can reach to 6- 9 square meters. </a:t>
            </a:r>
            <a:endParaRPr lang="en-US" altLang="zh-CN" sz="2400"/>
          </a:p>
        </p:txBody>
      </p:sp>
      <p:pic>
        <p:nvPicPr>
          <p:cNvPr id="4" name="图片 3" descr="C:/Users/Hixct/Desktop/钉钉群资料/Jorge/防蚊器亚马逊/A+/A+大图7.jpgA+大图7"/>
          <p:cNvPicPr>
            <a:picLocks noChangeAspect="1"/>
          </p:cNvPicPr>
          <p:nvPr/>
        </p:nvPicPr>
        <p:blipFill>
          <a:blip r:embed="rId1"/>
          <a:srcRect t="2" b="2"/>
          <a:stretch>
            <a:fillRect/>
          </a:stretch>
        </p:blipFill>
        <p:spPr>
          <a:xfrm>
            <a:off x="890905" y="2914650"/>
            <a:ext cx="7298690" cy="299148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/>
              <a:t>Multi-function</a:t>
            </a:r>
            <a:endParaRPr lang="en-US" altLang="zh-CN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r>
              <a:rPr lang="en-US" altLang="zh-CN"/>
              <a:t>Multi-function Three in one:</a:t>
            </a: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Mosquito Repellent + Lighting + Power Bank</a:t>
            </a:r>
            <a:endParaRPr lang="en-US" altLang="zh-CN"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>
              <a:buNone/>
            </a:pPr>
            <a:endParaRPr lang="en-US" altLang="zh-CN" sz="200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800975" y="2594610"/>
            <a:ext cx="2556510" cy="170053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040" y="2594610"/>
            <a:ext cx="2596515" cy="170053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0255" y="2510790"/>
            <a:ext cx="2319020" cy="178435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4100" y="2673350"/>
            <a:ext cx="631190" cy="53276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4589780" y="4585335"/>
            <a:ext cx="2514600" cy="159194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/>
              <a:t>Mosiquito repeller</a:t>
            </a:r>
            <a:endParaRPr lang="en-US" altLang="zh-CN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/>
              <a:t>Enjoy extended periods of mosquito protection</a:t>
            </a:r>
            <a:endParaRPr lang="en-US" altLang="zh-CN"/>
          </a:p>
          <a:p>
            <a:pPr indent="0">
              <a:buFont typeface="Arial" panose="020B0604020202020204" pitchFamily="34" charset="0"/>
              <a:buNone/>
            </a:pPr>
            <a:endParaRPr lang="en-US" altLang="zh-CN"/>
          </a:p>
        </p:txBody>
      </p:sp>
      <p:sp>
        <p:nvSpPr>
          <p:cNvPr id="6" name="文本框 5"/>
          <p:cNvSpPr txBox="1"/>
          <p:nvPr/>
        </p:nvSpPr>
        <p:spPr>
          <a:xfrm>
            <a:off x="1081405" y="4443095"/>
            <a:ext cx="2597150" cy="22307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/>
              <a:t>Inside with 9000 mah battery, real capacity, you can make it with 4 iPhones</a:t>
            </a:r>
            <a:endParaRPr lang="en-US" altLang="zh-CN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/>
              <a:t>Ensuring mosquito protection,power supply and illuminatio whenever you need it</a:t>
            </a:r>
            <a:endParaRPr lang="en-US" altLang="zh-CN"/>
          </a:p>
        </p:txBody>
      </p:sp>
      <p:sp>
        <p:nvSpPr>
          <p:cNvPr id="7" name="文本框 6"/>
          <p:cNvSpPr txBox="1"/>
          <p:nvPr/>
        </p:nvSpPr>
        <p:spPr>
          <a:xfrm>
            <a:off x="7800975" y="4585335"/>
            <a:ext cx="2506980" cy="12071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/>
              <a:t>Flashlights</a:t>
            </a:r>
            <a:endParaRPr lang="en-US" altLang="zh-CN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/>
              <a:t>Functioning as an emergency light for camping nights</a:t>
            </a:r>
            <a:endParaRPr lang="en-US" altLang="zh-CN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06145" y="239395"/>
            <a:ext cx="10515600" cy="1325563"/>
          </a:xfrm>
        </p:spPr>
        <p:txBody>
          <a:bodyPr/>
          <a:p>
            <a:r>
              <a:rPr lang="en-US" altLang="zh-CN"/>
              <a:t>Portable design</a:t>
            </a:r>
            <a:endParaRPr lang="en-US" altLang="zh-CN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428750"/>
            <a:ext cx="10515600" cy="4351338"/>
          </a:xfrm>
        </p:spPr>
        <p:txBody>
          <a:bodyPr/>
          <a:p>
            <a:r>
              <a:rPr lang="en-US" altLang="zh-CN" sz="2400"/>
              <a:t>The apperance design it to be portable, sturdy and durable, with IP5 waterproofing. The built-in PCBA board has a nano-coating and can be soaked in water for more than 30 minutes.</a:t>
            </a:r>
            <a:endParaRPr lang="en-US" altLang="zh-CN" sz="2400"/>
          </a:p>
          <a:p>
            <a:r>
              <a:rPr lang="en-US" altLang="zh-CN" sz="2400"/>
              <a:t>Drop-resistant construction, it can withstand accidental drops and impacts, minimizing the risk of damage</a:t>
            </a:r>
            <a:endParaRPr lang="en-US" altLang="zh-CN" sz="2400"/>
          </a:p>
        </p:txBody>
      </p:sp>
      <p:pic>
        <p:nvPicPr>
          <p:cNvPr id="4" name="图片 3" descr="C:/Users/Hixct/Desktop/钉钉群资料/Jorge/防蚊器亚马逊/A+/A+大图5.jpgA+大图5"/>
          <p:cNvPicPr>
            <a:picLocks noChangeAspect="1"/>
          </p:cNvPicPr>
          <p:nvPr/>
        </p:nvPicPr>
        <p:blipFill>
          <a:blip r:embed="rId1"/>
          <a:srcRect t="2" b="2"/>
          <a:stretch>
            <a:fillRect/>
          </a:stretch>
        </p:blipFill>
        <p:spPr>
          <a:xfrm>
            <a:off x="1030605" y="3459480"/>
            <a:ext cx="5661660" cy="2320925"/>
          </a:xfrm>
          <a:prstGeom prst="rect">
            <a:avLst/>
          </a:prstGeom>
        </p:spPr>
      </p:pic>
      <p:pic>
        <p:nvPicPr>
          <p:cNvPr id="5" name="b284c0658f473e5610eb85a938b5871f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35165" y="3098165"/>
            <a:ext cx="1852930" cy="3079115"/>
          </a:xfrm>
          <a:prstGeom prst="rect">
            <a:avLst/>
          </a:prstGeom>
        </p:spPr>
      </p:pic>
      <p:pic>
        <p:nvPicPr>
          <p:cNvPr id="6" name="f6f33d1e4ae9ea93f1a40968e552b58f">
            <a:hlinkClick r:id="" action="ppaction://media"/>
          </p:cNvPr>
          <p:cNvPicPr/>
          <p:nvPr>
            <a:vide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30995" y="3098165"/>
            <a:ext cx="1852295" cy="307975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6531610" y="6251575"/>
            <a:ext cx="5660390" cy="4953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>
                <a:sym typeface="+mn-ea"/>
              </a:rPr>
              <a:t>This ensures dependable performance even in wet or rainy conditions</a:t>
            </a:r>
            <a:endParaRPr lang="en-US" altLang="zh-CN"/>
          </a:p>
          <a:p>
            <a:endParaRPr lang="en-US" altLang="zh-CN"/>
          </a:p>
        </p:txBody>
      </p:sp>
      <p:sp>
        <p:nvSpPr>
          <p:cNvPr id="8" name="文本框 7"/>
          <p:cNvSpPr txBox="1"/>
          <p:nvPr/>
        </p:nvSpPr>
        <p:spPr>
          <a:xfrm>
            <a:off x="1030605" y="5948045"/>
            <a:ext cx="51460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Portable size:5.7in X2.1in,the mini size allows you to easily carry it anywhere</a:t>
            </a:r>
            <a:endParaRPr lang="en-US" altLang="zh-CN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 fullScrn="0">
              <p:cMediaNode>
                <p:cTn id="8" fill="hold" display="1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3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C:/Users/Hixct/Desktop/钉钉群资料/Jorge/防蚊器亚马逊/A+/A+大图8.jpgA+大图8"/>
          <p:cNvPicPr>
            <a:picLocks noChangeAspect="1"/>
          </p:cNvPicPr>
          <p:nvPr/>
        </p:nvPicPr>
        <p:blipFill>
          <a:blip r:embed="rId1"/>
          <a:srcRect t="2" b="2"/>
          <a:stretch>
            <a:fillRect/>
          </a:stretch>
        </p:blipFill>
        <p:spPr>
          <a:xfrm>
            <a:off x="965835" y="2239645"/>
            <a:ext cx="9955530" cy="408051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156970" y="511810"/>
            <a:ext cx="4064000" cy="83185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4400"/>
              <a:t>Easy to use</a:t>
            </a:r>
            <a:endParaRPr lang="en-US" altLang="zh-CN" sz="44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871220" y="341630"/>
            <a:ext cx="87712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/>
              <a:t>Question</a:t>
            </a:r>
            <a:endParaRPr lang="en-US" altLang="zh-CN" sz="3600"/>
          </a:p>
        </p:txBody>
      </p:sp>
      <p:sp>
        <p:nvSpPr>
          <p:cNvPr id="3" name="文本框 2"/>
          <p:cNvSpPr txBox="1"/>
          <p:nvPr/>
        </p:nvSpPr>
        <p:spPr>
          <a:xfrm>
            <a:off x="871220" y="1175385"/>
            <a:ext cx="10185400" cy="457136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/>
              <a:t>1.How to insert/replace the tablets? </a:t>
            </a:r>
            <a:endParaRPr lang="en-US" altLang="zh-CN"/>
          </a:p>
          <a:p>
            <a:r>
              <a:rPr lang="en-US" altLang="zh-CN"/>
              <a:t>* Use the new piece to put out the old one from right side. </a:t>
            </a:r>
            <a:endParaRPr lang="en-US" altLang="zh-CN"/>
          </a:p>
          <a:p>
            <a:r>
              <a:rPr lang="en-US" altLang="zh-CN"/>
              <a:t>* Insert tablet push in and out from right side, so won't burn your hand.</a:t>
            </a:r>
            <a:endParaRPr lang="en-US" altLang="zh-CN"/>
          </a:p>
          <a:p>
            <a:endParaRPr lang="en-US" altLang="zh-CN"/>
          </a:p>
          <a:p>
            <a:r>
              <a:rPr lang="en-US" altLang="zh-CN"/>
              <a:t>2. What is the user population and working principle? </a:t>
            </a:r>
            <a:endParaRPr lang="en-US" altLang="zh-CN"/>
          </a:p>
          <a:p>
            <a:r>
              <a:rPr lang="en-US" altLang="zh-CN"/>
              <a:t>* All ages. </a:t>
            </a:r>
            <a:endParaRPr lang="en-US" altLang="zh-CN"/>
          </a:p>
          <a:p>
            <a:r>
              <a:rPr lang="en-US" altLang="zh-CN"/>
              <a:t>Many peoples asked whether it is safe for kids and baby, it depands on the tablets(ours has the domestic test report) , you also can buy famouse/certificated tablets in your country to heat if you are worried. Our mosquito repellent is a tool for placing tablets.</a:t>
            </a:r>
            <a:endParaRPr lang="en-US" altLang="zh-CN"/>
          </a:p>
          <a:p>
            <a:endParaRPr lang="en-US" altLang="zh-CN"/>
          </a:p>
          <a:p>
            <a:endParaRPr lang="en-US" altLang="zh-CN"/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DIAGRAM_VIRTUALLY_FRAME" val="{&quot;height&quot;:352.1,&quot;left&quot;:108.35,&quot;top&quot;:108.2,&quot;width&quot;:729.675}"/>
</p:tagLst>
</file>

<file path=ppt/tags/tag2.xml><?xml version="1.0" encoding="utf-8"?>
<p:tagLst xmlns:p="http://schemas.openxmlformats.org/presentationml/2006/main">
  <p:tag name="KSO_WM_DIAGRAM_VIRTUALLY_FRAME" val="{&quot;height&quot;:352.1,&quot;left&quot;:108.35,&quot;top&quot;:108.2,&quot;width&quot;:729.675}"/>
</p:tagLst>
</file>

<file path=ppt/tags/tag3.xml><?xml version="1.0" encoding="utf-8"?>
<p:tagLst xmlns:p="http://schemas.openxmlformats.org/presentationml/2006/main">
  <p:tag name="KSO_WM_DIAGRAM_VIRTUALLY_FRAME" val="{&quot;height&quot;:352.1,&quot;left&quot;:108.35,&quot;top&quot;:108.2,&quot;width&quot;:729.675}"/>
</p:tagLst>
</file>

<file path=ppt/tags/tag4.xml><?xml version="1.0" encoding="utf-8"?>
<p:tagLst xmlns:p="http://schemas.openxmlformats.org/presentationml/2006/main">
  <p:tag name="commondata" val="eyJoZGlkIjoiZjlhMTRjNGEzMDU2YmY3ZDM1MjNhM2E4ZDY1NzUzMmQifQ==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3739</Words>
  <Application>WPS 演示</Application>
  <PresentationFormat>宽屏</PresentationFormat>
  <Paragraphs>112</Paragraphs>
  <Slides>13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13</vt:i4>
      </vt:variant>
    </vt:vector>
  </HeadingPairs>
  <TitlesOfParts>
    <vt:vector size="21" baseType="lpstr">
      <vt:lpstr>Arial</vt:lpstr>
      <vt:lpstr>宋体</vt:lpstr>
      <vt:lpstr>Wingdings</vt:lpstr>
      <vt:lpstr>微软雅黑</vt:lpstr>
      <vt:lpstr>等线</vt:lpstr>
      <vt:lpstr>Arial Unicode MS</vt:lpstr>
      <vt:lpstr>Calibri</vt:lpstr>
      <vt:lpstr>WPS</vt:lpstr>
      <vt:lpstr>PowerPoint 演示文稿</vt:lpstr>
      <vt:lpstr>PowerPoint 演示文稿</vt:lpstr>
      <vt:lpstr>Dual side heating technology</vt:lpstr>
      <vt:lpstr>Product Advantage	</vt:lpstr>
      <vt:lpstr>Effective range</vt:lpstr>
      <vt:lpstr>Multi-function</vt:lpstr>
      <vt:lpstr>Portable design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lenovo</dc:creator>
  <cp:lastModifiedBy>林泽长</cp:lastModifiedBy>
  <cp:revision>33</cp:revision>
  <dcterms:created xsi:type="dcterms:W3CDTF">2023-08-09T12:44:00Z</dcterms:created>
  <dcterms:modified xsi:type="dcterms:W3CDTF">2025-06-16T09:01:20Z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6524178125FC4E75B1C2ABCAEDE1B821_13</vt:lpwstr>
  </property>
  <property fmtid="{D5CDD505-2E9C-101B-9397-08002B2CF9AE}" pid="3" name="KSOProductBuildVer">
    <vt:lpwstr>2052-12.1.0.21541</vt:lpwstr>
  </property>
</Properties>
</file>